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5C532"/>
    <a:srgbClr val="729D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6" name="图片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98" y="187846"/>
            <a:ext cx="1676838" cy="168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997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59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9631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265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2741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903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67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71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70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19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3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22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57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17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49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031" y="2160590"/>
            <a:ext cx="3854717" cy="3880773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055" y="162988"/>
            <a:ext cx="1627200" cy="1628105"/>
          </a:xfrm>
          <a:prstGeom prst="rect">
            <a:avLst/>
          </a:prstGeom>
        </p:spPr>
      </p:pic>
      <p:sp>
        <p:nvSpPr>
          <p:cNvPr id="20" name="文本框 19"/>
          <p:cNvSpPr txBox="1"/>
          <p:nvPr userDrawn="1"/>
        </p:nvSpPr>
        <p:spPr>
          <a:xfrm>
            <a:off x="7776369" y="6424700"/>
            <a:ext cx="139115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dirty="0" smtClean="0">
                <a:solidFill>
                  <a:srgbClr val="95C532"/>
                </a:solidFill>
              </a:rPr>
              <a:t>Design by Kevin</a:t>
            </a:r>
            <a:endParaRPr lang="zh-CN" altLang="en-US" sz="1350" dirty="0">
              <a:solidFill>
                <a:srgbClr val="95C532"/>
              </a:solidFill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490296" y="6424702"/>
            <a:ext cx="17347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>
                <a:solidFill>
                  <a:srgbClr val="95C532"/>
                </a:solidFill>
              </a:rPr>
              <a:t>版权所有</a:t>
            </a:r>
            <a:r>
              <a:rPr lang="en-US" altLang="zh-CN" sz="900" dirty="0" smtClean="0">
                <a:solidFill>
                  <a:srgbClr val="95C532"/>
                </a:solidFill>
              </a:rPr>
              <a:t>©</a:t>
            </a:r>
            <a:r>
              <a:rPr lang="zh-CN" altLang="en-US" sz="900" dirty="0" smtClean="0">
                <a:solidFill>
                  <a:srgbClr val="95C532"/>
                </a:solidFill>
              </a:rPr>
              <a:t> </a:t>
            </a:r>
            <a:r>
              <a:rPr lang="en-US" altLang="zh-CN" sz="900" dirty="0" smtClean="0">
                <a:solidFill>
                  <a:srgbClr val="95C532"/>
                </a:solidFill>
              </a:rPr>
              <a:t>2015</a:t>
            </a:r>
            <a:r>
              <a:rPr lang="zh-CN" altLang="en-US" sz="900" dirty="0" smtClean="0">
                <a:solidFill>
                  <a:srgbClr val="95C532"/>
                </a:solidFill>
              </a:rPr>
              <a:t> 汉语进修学院</a:t>
            </a:r>
            <a:endParaRPr lang="en-US" altLang="zh-CN" sz="900" dirty="0">
              <a:solidFill>
                <a:srgbClr val="95C5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54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34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23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平面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0</Words>
  <Application>Microsoft Office PowerPoint</Application>
  <PresentationFormat>全屏显示(4:3)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方正姚体</vt:lpstr>
      <vt:lpstr>华文新魏</vt:lpstr>
      <vt:lpstr>Arial</vt:lpstr>
      <vt:lpstr>Trebuchet MS</vt:lpstr>
      <vt:lpstr>Wingdings 3</vt:lpstr>
      <vt:lpstr>平面</vt:lpstr>
      <vt:lpstr>PowerPoint 演示文稿</vt:lpstr>
      <vt:lpstr>PowerPoint 演示文稿</vt:lpstr>
    </vt:vector>
  </TitlesOfParts>
  <Company>Beijing Language and Culture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白浩</dc:creator>
  <cp:lastModifiedBy>Hao Bai</cp:lastModifiedBy>
  <cp:revision>9</cp:revision>
  <dcterms:created xsi:type="dcterms:W3CDTF">2015-12-15T01:46:24Z</dcterms:created>
  <dcterms:modified xsi:type="dcterms:W3CDTF">2016-03-18T00:24:31Z</dcterms:modified>
</cp:coreProperties>
</file>