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C532"/>
    <a:srgbClr val="729D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20" name="图片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801" y="187846"/>
            <a:ext cx="1674894" cy="16748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g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649" y="2160588"/>
            <a:ext cx="3878038" cy="388077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2056" y="162989"/>
            <a:ext cx="1627537" cy="1627537"/>
          </a:xfrm>
          <a:prstGeom prst="rect">
            <a:avLst/>
          </a:prstGeom>
        </p:spPr>
      </p:pic>
      <p:sp>
        <p:nvSpPr>
          <p:cNvPr id="8" name="文本框 7"/>
          <p:cNvSpPr txBox="1"/>
          <p:nvPr userDrawn="1"/>
        </p:nvSpPr>
        <p:spPr>
          <a:xfrm>
            <a:off x="10368492" y="6424700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95C532"/>
                </a:solidFill>
              </a:rPr>
              <a:t>Design by Kevin</a:t>
            </a:r>
            <a:endParaRPr lang="zh-CN" altLang="en-US" dirty="0">
              <a:solidFill>
                <a:srgbClr val="95C532"/>
              </a:solidFill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653728" y="6424700"/>
            <a:ext cx="22461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95C532"/>
                </a:solidFill>
              </a:rPr>
              <a:t>版权所有</a:t>
            </a:r>
            <a:r>
              <a:rPr lang="en-US" altLang="zh-CN" sz="1200" dirty="0" smtClean="0">
                <a:solidFill>
                  <a:srgbClr val="95C532"/>
                </a:solidFill>
              </a:rPr>
              <a:t>©</a:t>
            </a:r>
            <a:r>
              <a:rPr lang="zh-CN" altLang="en-US" sz="1200" dirty="0" smtClean="0">
                <a:solidFill>
                  <a:srgbClr val="95C532"/>
                </a:solidFill>
              </a:rPr>
              <a:t> </a:t>
            </a:r>
            <a:r>
              <a:rPr lang="en-US" altLang="zh-CN" sz="1200" dirty="0" smtClean="0">
                <a:solidFill>
                  <a:srgbClr val="95C532"/>
                </a:solidFill>
              </a:rPr>
              <a:t>2015</a:t>
            </a:r>
            <a:r>
              <a:rPr lang="zh-CN" altLang="en-US" sz="1200" dirty="0" smtClean="0">
                <a:solidFill>
                  <a:srgbClr val="95C532"/>
                </a:solidFill>
              </a:rPr>
              <a:t> 汉语进修学院</a:t>
            </a:r>
            <a:endParaRPr lang="en-US" altLang="zh-CN" sz="1200" dirty="0">
              <a:solidFill>
                <a:srgbClr val="95C53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楷体" panose="02010609060101010101" pitchFamily="49" charset="-122"/>
          <a:ea typeface="楷体" panose="02010609060101010101" pitchFamily="49" charset="-122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465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1262730"/>
      </p:ext>
    </p:extLst>
  </p:cSld>
  <p:clrMapOvr>
    <a:masterClrMapping/>
  </p:clrMapOvr>
</p:sld>
</file>

<file path=ppt/theme/theme1.xml><?xml version="1.0" encoding="utf-8"?>
<a:theme xmlns:a="http://schemas.openxmlformats.org/drawingml/2006/main" name="平面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0</Words>
  <Application>Microsoft Office PowerPoint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华文新魏</vt:lpstr>
      <vt:lpstr>楷体</vt:lpstr>
      <vt:lpstr>Arial</vt:lpstr>
      <vt:lpstr>Trebuchet MS</vt:lpstr>
      <vt:lpstr>Wingdings 3</vt:lpstr>
      <vt:lpstr>平面</vt:lpstr>
      <vt:lpstr>PowerPoint 演示文稿</vt:lpstr>
      <vt:lpstr>PowerPoint 演示文稿</vt:lpstr>
    </vt:vector>
  </TitlesOfParts>
  <Company>Beijing Language and Culture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白浩</dc:creator>
  <cp:lastModifiedBy>Hao Bai</cp:lastModifiedBy>
  <cp:revision>4</cp:revision>
  <dcterms:created xsi:type="dcterms:W3CDTF">2015-12-15T01:46:24Z</dcterms:created>
  <dcterms:modified xsi:type="dcterms:W3CDTF">2015-12-28T06:32:35Z</dcterms:modified>
</cp:coreProperties>
</file>