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C532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0" name="图片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01" y="187846"/>
            <a:ext cx="1674894" cy="16748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49" y="2160588"/>
            <a:ext cx="3878038" cy="388077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2056" y="162989"/>
            <a:ext cx="1627537" cy="1627537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0368492" y="6424700"/>
            <a:ext cx="1782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95C532"/>
                </a:solidFill>
              </a:rPr>
              <a:t>Design by Kevin</a:t>
            </a:r>
            <a:endParaRPr lang="zh-CN" altLang="en-US" dirty="0">
              <a:solidFill>
                <a:srgbClr val="95C532"/>
              </a:solidFill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653728" y="6424700"/>
            <a:ext cx="2246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95C532"/>
                </a:solidFill>
              </a:rPr>
              <a:t>版权所有</a:t>
            </a:r>
            <a:r>
              <a:rPr lang="en-US" altLang="zh-CN" sz="1200" dirty="0" smtClean="0">
                <a:solidFill>
                  <a:srgbClr val="95C532"/>
                </a:solidFill>
              </a:rPr>
              <a:t>©</a:t>
            </a:r>
            <a:r>
              <a:rPr lang="zh-CN" altLang="en-US" sz="1200" dirty="0" smtClean="0">
                <a:solidFill>
                  <a:srgbClr val="95C532"/>
                </a:solidFill>
              </a:rPr>
              <a:t> </a:t>
            </a:r>
            <a:r>
              <a:rPr lang="en-US" altLang="zh-CN" sz="1200" dirty="0" smtClean="0">
                <a:solidFill>
                  <a:srgbClr val="95C532"/>
                </a:solidFill>
              </a:rPr>
              <a:t>2015</a:t>
            </a:r>
            <a:r>
              <a:rPr lang="zh-CN" altLang="en-US" sz="1200" dirty="0" smtClean="0">
                <a:solidFill>
                  <a:srgbClr val="95C532"/>
                </a:solidFill>
              </a:rPr>
              <a:t> 汉语进修学院</a:t>
            </a:r>
            <a:endParaRPr lang="en-US" altLang="zh-CN" sz="1200" dirty="0">
              <a:solidFill>
                <a:srgbClr val="95C53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65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262730"/>
      </p:ext>
    </p:extLst>
  </p:cSld>
  <p:clrMapOvr>
    <a:masterClrMapping/>
  </p:clrMapOvr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华文新魏</vt:lpstr>
      <vt:lpstr>楷体</vt:lpstr>
      <vt:lpstr>Arial</vt:lpstr>
      <vt:lpstr>Trebuchet MS</vt:lpstr>
      <vt:lpstr>Wingdings 3</vt:lpstr>
      <vt:lpstr>平面</vt:lpstr>
      <vt:lpstr>PowerPoint 演示文稿</vt:lpstr>
      <vt:lpstr>PowerPoint 演示文稿</vt:lpstr>
    </vt:vector>
  </TitlesOfParts>
  <Company>Beijing Language and Culture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白浩</dc:creator>
  <cp:lastModifiedBy>Hao Bai</cp:lastModifiedBy>
  <cp:revision>4</cp:revision>
  <dcterms:created xsi:type="dcterms:W3CDTF">2015-12-15T01:46:24Z</dcterms:created>
  <dcterms:modified xsi:type="dcterms:W3CDTF">2015-12-28T06:32:35Z</dcterms:modified>
</cp:coreProperties>
</file>